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  <p:sldMasterId id="2147484162" r:id="rId4"/>
  </p:sldMasterIdLst>
  <p:notesMasterIdLst>
    <p:notesMasterId r:id="rId8"/>
  </p:notesMasterIdLst>
  <p:handoutMasterIdLst>
    <p:handoutMasterId r:id="rId9"/>
  </p:handoutMasterIdLst>
  <p:sldIdLst>
    <p:sldId id="1120" r:id="rId5"/>
    <p:sldId id="1122" r:id="rId6"/>
    <p:sldId id="1123" r:id="rId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27E71B-55A6-BF48-B806-C4A8DBEB2B01}" v="17" dt="2025-08-15T18:25:13.42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157" autoAdjust="0"/>
    <p:restoredTop sz="93821" autoAdjust="0"/>
  </p:normalViewPr>
  <p:slideViewPr>
    <p:cSldViewPr snapToGrid="0">
      <p:cViewPr varScale="1">
        <p:scale>
          <a:sx n="136" d="100"/>
          <a:sy n="136" d="100"/>
        </p:scale>
        <p:origin x="224" y="4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2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vaki Chandramouli (Nokia)" userId="ebf2a9f8-651b-4485-926f-9d93c0eafbc5" providerId="ADAL" clId="{8B27E71B-55A6-BF48-B806-C4A8DBEB2B01}"/>
    <pc:docChg chg="undo custSel addSld delSld modSld">
      <pc:chgData name="Devaki Chandramouli (Nokia)" userId="ebf2a9f8-651b-4485-926f-9d93c0eafbc5" providerId="ADAL" clId="{8B27E71B-55A6-BF48-B806-C4A8DBEB2B01}" dt="2025-08-15T18:25:13.421" v="1430" actId="1076"/>
      <pc:docMkLst>
        <pc:docMk/>
      </pc:docMkLst>
      <pc:sldChg chg="modSp mod">
        <pc:chgData name="Devaki Chandramouli (Nokia)" userId="ebf2a9f8-651b-4485-926f-9d93c0eafbc5" providerId="ADAL" clId="{8B27E71B-55A6-BF48-B806-C4A8DBEB2B01}" dt="2025-08-15T17:55:49.089" v="1422" actId="20577"/>
        <pc:sldMkLst>
          <pc:docMk/>
          <pc:sldMk cId="0" sldId="1120"/>
        </pc:sldMkLst>
        <pc:spChg chg="mod">
          <ac:chgData name="Devaki Chandramouli (Nokia)" userId="ebf2a9f8-651b-4485-926f-9d93c0eafbc5" providerId="ADAL" clId="{8B27E71B-55A6-BF48-B806-C4A8DBEB2B01}" dt="2025-08-15T17:55:49.089" v="1422" actId="20577"/>
          <ac:spMkLst>
            <pc:docMk/>
            <pc:sldMk cId="0" sldId="1120"/>
            <ac:spMk id="6146" creationId="{BB321A90-EFB9-52E1-6C98-B46D721FF7B5}"/>
          </ac:spMkLst>
        </pc:spChg>
        <pc:spChg chg="mod">
          <ac:chgData name="Devaki Chandramouli (Nokia)" userId="ebf2a9f8-651b-4485-926f-9d93c0eafbc5" providerId="ADAL" clId="{8B27E71B-55A6-BF48-B806-C4A8DBEB2B01}" dt="2025-08-15T06:46:10.547" v="1414" actId="20577"/>
          <ac:spMkLst>
            <pc:docMk/>
            <pc:sldMk cId="0" sldId="1120"/>
            <ac:spMk id="6147" creationId="{8A1C1411-793A-1EF6-7B50-9565ED0AA717}"/>
          </ac:spMkLst>
        </pc:spChg>
        <pc:spChg chg="mod">
          <ac:chgData name="Devaki Chandramouli (Nokia)" userId="ebf2a9f8-651b-4485-926f-9d93c0eafbc5" providerId="ADAL" clId="{8B27E71B-55A6-BF48-B806-C4A8DBEB2B01}" dt="2025-08-15T06:45:20.805" v="1387" actId="20577"/>
          <ac:spMkLst>
            <pc:docMk/>
            <pc:sldMk cId="0" sldId="1120"/>
            <ac:spMk id="6148" creationId="{23189040-B795-E982-C728-B09FD3156C69}"/>
          </ac:spMkLst>
        </pc:spChg>
      </pc:sldChg>
      <pc:sldChg chg="addSp modSp mod">
        <pc:chgData name="Devaki Chandramouli (Nokia)" userId="ebf2a9f8-651b-4485-926f-9d93c0eafbc5" providerId="ADAL" clId="{8B27E71B-55A6-BF48-B806-C4A8DBEB2B01}" dt="2025-08-15T18:25:07.585" v="1428" actId="1076"/>
        <pc:sldMkLst>
          <pc:docMk/>
          <pc:sldMk cId="1998866731" sldId="1122"/>
        </pc:sldMkLst>
        <pc:spChg chg="mod">
          <ac:chgData name="Devaki Chandramouli (Nokia)" userId="ebf2a9f8-651b-4485-926f-9d93c0eafbc5" providerId="ADAL" clId="{8B27E71B-55A6-BF48-B806-C4A8DBEB2B01}" dt="2025-07-29T21:01:23.052" v="753" actId="255"/>
          <ac:spMkLst>
            <pc:docMk/>
            <pc:sldMk cId="1998866731" sldId="1122"/>
            <ac:spMk id="2" creationId="{A418D885-8E87-DB2E-A80D-ABB16C26EB52}"/>
          </ac:spMkLst>
        </pc:spChg>
        <pc:spChg chg="mod">
          <ac:chgData name="Devaki Chandramouli (Nokia)" userId="ebf2a9f8-651b-4485-926f-9d93c0eafbc5" providerId="ADAL" clId="{8B27E71B-55A6-BF48-B806-C4A8DBEB2B01}" dt="2025-08-14T14:49:38.050" v="1368" actId="20577"/>
          <ac:spMkLst>
            <pc:docMk/>
            <pc:sldMk cId="1998866731" sldId="1122"/>
            <ac:spMk id="3" creationId="{42FB44EB-E79E-1CFB-0DB9-F0B5224509E0}"/>
          </ac:spMkLst>
        </pc:spChg>
        <pc:spChg chg="add mod">
          <ac:chgData name="Devaki Chandramouli (Nokia)" userId="ebf2a9f8-651b-4485-926f-9d93c0eafbc5" providerId="ADAL" clId="{8B27E71B-55A6-BF48-B806-C4A8DBEB2B01}" dt="2025-08-15T18:24:54.162" v="1424" actId="1076"/>
          <ac:spMkLst>
            <pc:docMk/>
            <pc:sldMk cId="1998866731" sldId="1122"/>
            <ac:spMk id="4" creationId="{8A0B358B-E0FC-81B5-766C-B18B73FE1365}"/>
          </ac:spMkLst>
        </pc:spChg>
        <pc:spChg chg="add mod">
          <ac:chgData name="Devaki Chandramouli (Nokia)" userId="ebf2a9f8-651b-4485-926f-9d93c0eafbc5" providerId="ADAL" clId="{8B27E71B-55A6-BF48-B806-C4A8DBEB2B01}" dt="2025-08-15T18:25:07.585" v="1428" actId="1076"/>
          <ac:spMkLst>
            <pc:docMk/>
            <pc:sldMk cId="1998866731" sldId="1122"/>
            <ac:spMk id="5" creationId="{7F7D9CA5-3C8B-C87B-757F-02EFED3EDD57}"/>
          </ac:spMkLst>
        </pc:spChg>
      </pc:sldChg>
      <pc:sldChg chg="del modNotesTx">
        <pc:chgData name="Devaki Chandramouli (Nokia)" userId="ebf2a9f8-651b-4485-926f-9d93c0eafbc5" providerId="ADAL" clId="{8B27E71B-55A6-BF48-B806-C4A8DBEB2B01}" dt="2025-07-29T20:13:30.933" v="428" actId="2696"/>
        <pc:sldMkLst>
          <pc:docMk/>
          <pc:sldMk cId="2734219274" sldId="1123"/>
        </pc:sldMkLst>
      </pc:sldChg>
      <pc:sldChg chg="addSp modSp new mod">
        <pc:chgData name="Devaki Chandramouli (Nokia)" userId="ebf2a9f8-651b-4485-926f-9d93c0eafbc5" providerId="ADAL" clId="{8B27E71B-55A6-BF48-B806-C4A8DBEB2B01}" dt="2025-08-15T18:25:13.421" v="1430" actId="1076"/>
        <pc:sldMkLst>
          <pc:docMk/>
          <pc:sldMk cId="3763957049" sldId="1123"/>
        </pc:sldMkLst>
        <pc:spChg chg="mod">
          <ac:chgData name="Devaki Chandramouli (Nokia)" userId="ebf2a9f8-651b-4485-926f-9d93c0eafbc5" providerId="ADAL" clId="{8B27E71B-55A6-BF48-B806-C4A8DBEB2B01}" dt="2025-08-07T20:38:46.606" v="901" actId="20577"/>
          <ac:spMkLst>
            <pc:docMk/>
            <pc:sldMk cId="3763957049" sldId="1123"/>
            <ac:spMk id="2" creationId="{FEF6BDFF-CEF8-907E-311E-F8DF4F087D46}"/>
          </ac:spMkLst>
        </pc:spChg>
        <pc:spChg chg="mod">
          <ac:chgData name="Devaki Chandramouli (Nokia)" userId="ebf2a9f8-651b-4485-926f-9d93c0eafbc5" providerId="ADAL" clId="{8B27E71B-55A6-BF48-B806-C4A8DBEB2B01}" dt="2025-08-07T20:42:03.696" v="1248" actId="20577"/>
          <ac:spMkLst>
            <pc:docMk/>
            <pc:sldMk cId="3763957049" sldId="1123"/>
            <ac:spMk id="3" creationId="{38BC7A88-BD9A-35A8-CD72-587809EBB446}"/>
          </ac:spMkLst>
        </pc:spChg>
        <pc:spChg chg="add mod">
          <ac:chgData name="Devaki Chandramouli (Nokia)" userId="ebf2a9f8-651b-4485-926f-9d93c0eafbc5" providerId="ADAL" clId="{8B27E71B-55A6-BF48-B806-C4A8DBEB2B01}" dt="2025-08-15T18:24:59.634" v="1426" actId="1076"/>
          <ac:spMkLst>
            <pc:docMk/>
            <pc:sldMk cId="3763957049" sldId="1123"/>
            <ac:spMk id="4" creationId="{C4464803-74B5-C2BC-D2A1-8D64E1DA7322}"/>
          </ac:spMkLst>
        </pc:spChg>
        <pc:spChg chg="add mod">
          <ac:chgData name="Devaki Chandramouli (Nokia)" userId="ebf2a9f8-651b-4485-926f-9d93c0eafbc5" providerId="ADAL" clId="{8B27E71B-55A6-BF48-B806-C4A8DBEB2B01}" dt="2025-08-15T18:25:13.421" v="1430" actId="1076"/>
          <ac:spMkLst>
            <pc:docMk/>
            <pc:sldMk cId="3763957049" sldId="1123"/>
            <ac:spMk id="5" creationId="{E37B283E-C5CE-1247-7B5A-A88056898E1F}"/>
          </ac:spMkLst>
        </pc:spChg>
      </pc:sldChg>
      <pc:sldChg chg="del">
        <pc:chgData name="Devaki Chandramouli (Nokia)" userId="ebf2a9f8-651b-4485-926f-9d93c0eafbc5" providerId="ADAL" clId="{8B27E71B-55A6-BF48-B806-C4A8DBEB2B01}" dt="2025-07-29T20:13:51.319" v="429" actId="2696"/>
        <pc:sldMkLst>
          <pc:docMk/>
          <pc:sldMk cId="1243557772" sldId="1124"/>
        </pc:sldMkLst>
      </pc:sldChg>
      <pc:sldChg chg="addSp modSp new del mod">
        <pc:chgData name="Devaki Chandramouli (Nokia)" userId="ebf2a9f8-651b-4485-926f-9d93c0eafbc5" providerId="ADAL" clId="{8B27E71B-55A6-BF48-B806-C4A8DBEB2B01}" dt="2025-08-07T03:23:42.421" v="777" actId="2696"/>
        <pc:sldMkLst>
          <pc:docMk/>
          <pc:sldMk cId="1473533833" sldId="112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DD03D1-84A8-08E9-EAF7-084838FEB20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F38BFC2-EEBA-B2E9-1D67-0ED542E49A1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61B0D3B-D86A-4840-9098-7E31FF488D2D}" type="datetime1">
              <a:rPr lang="en-US" altLang="en-US"/>
              <a:pPr>
                <a:defRPr/>
              </a:pPr>
              <a:t>8/15/25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E3CF0D4-ACB3-6A12-87DE-D06FD69B84A4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39551156-4EE1-2F8B-C80D-AA0FC3F7AC6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5CFCD0B-72BD-1349-9FFE-E802EE69403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5E002F-143B-D0A7-58DB-B2B2D73EA73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A361210-E7F1-03DC-2A6C-E6F8087DE32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A3319C3D-445E-C54E-8696-55396FA6187C}" type="datetime1">
              <a:rPr lang="en-US" altLang="en-US"/>
              <a:pPr>
                <a:defRPr/>
              </a:pPr>
              <a:t>8/15/25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63C2F79F-2436-192C-34E8-DB6F6E2FB49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53C75E5-3A2B-52D5-2DBC-4271271C260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3B4AD484-E208-BDC1-08EF-5DC66E6930C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52F09B1-84A7-D1C1-4802-EA5BCDFF23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7E7F39D2-EF4E-3248-A771-D944100925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7F39D2-EF4E-3248-A771-D94410092577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6222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187CB112-64F7-9BDE-E8AE-34FD8220BE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8652064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7D9B7FC-1A98-F189-18DA-63FF376F9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5FDC1-BE95-F94D-865D-3E5FA17F8E30}" type="datetimeFigureOut">
              <a:rPr lang="en-GB"/>
              <a:pPr>
                <a:defRPr/>
              </a:pPr>
              <a:t>15/08/2025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3E75262-75B4-CDFB-17E3-1285C4DE8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C8985C-7924-F5BE-C4A9-59D919912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6B69D-C312-DA46-9F79-01CD320FEF0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0951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DB8D69A-9334-7C96-FACB-A0C0AA3DB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166AD-C22A-F54B-B241-D0C43E663EFB}" type="datetimeFigureOut">
              <a:rPr lang="en-GB"/>
              <a:pPr>
                <a:defRPr/>
              </a:pPr>
              <a:t>15/08/2025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558E831-7313-3994-C86F-A6A1C0DCF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A112C5F-157F-79DE-32E3-B8255D1CB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85DF1-4946-B846-A259-0EBE12A34F1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70160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ACE0A1-D952-DF4B-AD30-09ED6DA51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98244-5039-844B-96B9-FD8054E902C8}" type="datetimeFigureOut">
              <a:rPr lang="en-GB"/>
              <a:pPr>
                <a:defRPr/>
              </a:pPr>
              <a:t>15/08/2025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E497666-8756-991C-001D-A49FEEFF7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3A0B0E0-AEFB-CFB5-6DB9-97BF73E86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682AA-346B-9C40-AD53-A06DB415A2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0926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E80100-CE05-6875-DA48-9B8A7D8DC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A55D1-7FA9-3A48-8C83-FBFF30851C43}" type="datetimeFigureOut">
              <a:rPr lang="en-GB"/>
              <a:pPr>
                <a:defRPr/>
              </a:pPr>
              <a:t>15/08/2025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E71982-35C0-30B2-2853-8C30D648D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92D0CC-A051-0679-697E-69EFDE160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6A6A1-D728-DF40-9A97-EE15E8B493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8950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B3979-EBC0-E3D7-399E-B39FF3619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98E9E-9A1C-A142-B7B0-6E357FA42BAC}" type="datetimeFigureOut">
              <a:rPr lang="en-GB"/>
              <a:pPr>
                <a:defRPr/>
              </a:pPr>
              <a:t>15/08/2025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FA54DC-1F37-206D-9562-B8752789C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2E7ECF-FCE9-2EDD-DCF0-CEAABF36F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195EC-9CF9-6543-8988-B567D8D29A5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97270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8277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9430471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F0DE9-AD1F-8639-40FD-473481147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E0EEA-6212-4A40-9CCF-4902342816AF}" type="datetimeFigureOut">
              <a:rPr lang="en-GB"/>
              <a:pPr>
                <a:defRPr/>
              </a:pPr>
              <a:t>15/08/2025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41E0C7-C75F-5F26-A08D-E5202EABE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924CAA-1661-C5FF-1B3A-A0BD2ED1C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785BB-833C-F145-95F7-B33786FD373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662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F4AFB9-1C1E-8B83-B787-8104B46CC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4DB48-9B32-5744-9BCC-4C924C993D88}" type="datetimeFigureOut">
              <a:rPr lang="en-GB"/>
              <a:pPr>
                <a:defRPr/>
              </a:pPr>
              <a:t>15/08/2025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B6B8F4-C436-2F78-BBEC-A6D930B0B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D36455-8070-1421-1D96-ECDE6B780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8F625-9D56-C440-B8DB-96B10AD1059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65201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22C5A3-2FE6-AD39-2A9B-9BC2BE6F3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996F6-1726-6042-8EED-4AE9DC4843C0}" type="datetimeFigureOut">
              <a:rPr lang="en-GB"/>
              <a:pPr>
                <a:defRPr/>
              </a:pPr>
              <a:t>15/08/2025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1141AE-1EDC-B904-E35C-9E0AE3D1E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E1A8A-19A3-8458-DD4A-E048C65E7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78BBE-3234-024C-A1F0-0DB3E6EC592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70637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ABD57C-4BF0-E0D9-FCF8-57C2B0421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B983B-B4C7-8F46-A286-FBAF033EA259}" type="datetimeFigureOut">
              <a:rPr lang="en-GB"/>
              <a:pPr>
                <a:defRPr/>
              </a:pPr>
              <a:t>15/08/2025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A94C6AA-9F57-774B-0FBF-B09AC1E7F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3E8E0E8-AD9B-1C1B-1A52-3EAD8DC9F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E10B6-7301-524B-9B3D-7AA00A80DF1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9303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BC9CD24-B5AD-A3EF-D77F-55C84D75A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7DF56-BCC9-6846-9940-18BCDC3BD04D}" type="datetimeFigureOut">
              <a:rPr lang="en-GB"/>
              <a:pPr>
                <a:defRPr/>
              </a:pPr>
              <a:t>15/08/2025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D335265-7557-178C-1704-F72148F3B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CD8F413-0A90-C7E4-7638-1DA370211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4C652-3F5A-124B-8D9A-07C86D2C212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5972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949F130-3E89-BBA5-269E-854DEC811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4D113-68EC-5D40-86A8-472D438E3489}" type="datetimeFigureOut">
              <a:rPr lang="en-GB"/>
              <a:pPr>
                <a:defRPr/>
              </a:pPr>
              <a:t>15/08/2025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5E74096-9DB5-31F8-2C42-98020B3AF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4BCB6D4-FA79-E696-2F7D-4402C266A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92B06-D4F7-2349-82CF-C919BB3505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55862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BC0CD73-CDFE-AAFA-1D82-DB5FCC0D15B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D268641-ADF4-9EF2-5EAF-D8EE43FE483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5A52F7D-4AF7-1A57-DC3D-A4B33E268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3C30DB21-1165-4950-2C8C-127DC1E8C7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14EF581C-13A5-CDAA-D9DA-30C2791FA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FDAF6D51-342E-CA40-B43A-49EADBF96B82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58" r:id="rId1"/>
    <p:sldLayoutId id="2147486045" r:id="rId2"/>
    <p:sldLayoutId id="2147486046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8B53F17E-A897-D772-748B-EDE4C07B41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E72095DF-3611-4BEA-FFD0-72813102E5D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20713A-7C64-90F3-A33B-07E1051080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AF1090B-337F-F74F-A7B9-580B8F608981}" type="datetimeFigureOut">
              <a:rPr lang="en-GB"/>
              <a:pPr>
                <a:defRPr/>
              </a:pPr>
              <a:t>15/08/2025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29BDF-16BA-721E-14A7-C0D9D8B6EA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EC2C82-983C-D9EA-2EC8-318E2746CE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A042941-9570-4940-8A09-BF4FA45E723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47" r:id="rId1"/>
    <p:sldLayoutId id="2147486048" r:id="rId2"/>
    <p:sldLayoutId id="2147486049" r:id="rId3"/>
    <p:sldLayoutId id="2147486050" r:id="rId4"/>
    <p:sldLayoutId id="2147486051" r:id="rId5"/>
    <p:sldLayoutId id="2147486052" r:id="rId6"/>
    <p:sldLayoutId id="2147486053" r:id="rId7"/>
    <p:sldLayoutId id="2147486054" r:id="rId8"/>
    <p:sldLayoutId id="2147486055" r:id="rId9"/>
    <p:sldLayoutId id="2147486056" r:id="rId10"/>
    <p:sldLayoutId id="214748605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1">
            <a:extLst>
              <a:ext uri="{FF2B5EF4-FFF2-40B4-BE49-F238E27FC236}">
                <a16:creationId xmlns:a16="http://schemas.microsoft.com/office/drawing/2014/main" id="{BB321A90-EFB9-52E1-6C98-B46D721FF7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50" y="2505456"/>
            <a:ext cx="7180834" cy="1636776"/>
          </a:xfrm>
        </p:spPr>
        <p:txBody>
          <a:bodyPr/>
          <a:lstStyle/>
          <a:p>
            <a:r>
              <a:rPr lang="en-US" dirty="0"/>
              <a:t>Process for adopting 5G features for 6G day-1</a:t>
            </a:r>
            <a:endParaRPr lang="en-US" altLang="en-US" dirty="0"/>
          </a:p>
          <a:p>
            <a:r>
              <a:rPr lang="en-US" altLang="en-US" dirty="0"/>
              <a:t>Nokia, Qualcomm, Verizon, AT</a:t>
            </a:r>
            <a:r>
              <a:rPr lang="en-US" altLang="en-US"/>
              <a:t>&amp;T, Orange</a:t>
            </a:r>
            <a:endParaRPr lang="en-US" altLang="en-US" dirty="0"/>
          </a:p>
        </p:txBody>
      </p:sp>
      <p:sp>
        <p:nvSpPr>
          <p:cNvPr id="6147" name="TextBox 2">
            <a:extLst>
              <a:ext uri="{FF2B5EF4-FFF2-40B4-BE49-F238E27FC236}">
                <a16:creationId xmlns:a16="http://schemas.microsoft.com/office/drawing/2014/main" id="{8A1C1411-793A-1EF6-7B50-9565ED0AA7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075" y="268288"/>
            <a:ext cx="31353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b="1" dirty="0"/>
              <a:t>SA WG2 Meeting #170</a:t>
            </a:r>
          </a:p>
          <a:p>
            <a:r>
              <a:rPr lang="en-GB" altLang="en-US" b="1" dirty="0"/>
              <a:t>25-29 August 2025</a:t>
            </a:r>
            <a:r>
              <a:rPr lang="en-GB" altLang="en-US" b="1"/>
              <a:t>, Goteborg, SE</a:t>
            </a:r>
            <a:endParaRPr lang="en-US" altLang="en-US" b="1" dirty="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23189040-B795-E982-C728-B09FD3156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8175" y="300038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S2-2507053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8D885-8E87-DB2E-A80D-ABB16C26E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Process for adopting 5G features for 6G Rel-20/Rel-21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FB44EB-E79E-1CFB-0DB9-F0B522450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400" b="1" dirty="0"/>
              <a:t>Background: </a:t>
            </a:r>
          </a:p>
          <a:p>
            <a:pPr marL="0" indent="0">
              <a:buNone/>
            </a:pPr>
            <a:r>
              <a:rPr lang="en-US" sz="1400" dirty="0"/>
              <a:t>Agreed SA2 SID in S2-2506096 states:</a:t>
            </a:r>
          </a:p>
          <a:p>
            <a:pPr marL="0" indent="0">
              <a:buNone/>
            </a:pPr>
            <a:r>
              <a:rPr lang="en-US" sz="1200" i="1" dirty="0"/>
              <a:t>“</a:t>
            </a:r>
            <a:r>
              <a:rPr lang="en-GB" sz="1200" i="1" dirty="0"/>
              <a:t>In addition to the work tasks above, this study will identify other 5G features that will be supported and/or adapted in 6G.</a:t>
            </a:r>
            <a:endParaRPr lang="en-US" sz="1200" i="1" dirty="0"/>
          </a:p>
          <a:p>
            <a:pPr marL="0" indent="0">
              <a:buNone/>
            </a:pPr>
            <a:r>
              <a:rPr lang="en-US" sz="1400" dirty="0"/>
              <a:t>=&gt; </a:t>
            </a:r>
            <a:r>
              <a:rPr lang="en-US" sz="1400" b="1" dirty="0"/>
              <a:t>Process of adopting 5G features for 6G day-1 needs to be determined during Q3/Q4 2025.</a:t>
            </a:r>
            <a:endParaRPr lang="en-US" sz="1400" dirty="0"/>
          </a:p>
          <a:p>
            <a:pPr marL="0" indent="0">
              <a:buNone/>
            </a:pPr>
            <a:r>
              <a:rPr lang="en-US" sz="1400" b="1" dirty="0"/>
              <a:t>Proposed process to determine the 5G features that needs to be adopted for 6G Rel-20 (study)/Rel-21 (normative phase):</a:t>
            </a:r>
          </a:p>
          <a:p>
            <a:r>
              <a:rPr lang="en-US" sz="1400" dirty="0"/>
              <a:t>SA2#170 invites companies to provide their view on the list of 5G features that should be supported for 6G day-1, also assigns a moderator for this exercise. If possible, document the list of existing 5G features in TR 23.801 annex as a basis for collecting company feedback.</a:t>
            </a:r>
          </a:p>
          <a:p>
            <a:r>
              <a:rPr lang="en-US" sz="1400" dirty="0"/>
              <a:t>NWM document to collect companies views on the 5G features to </a:t>
            </a:r>
            <a:r>
              <a:rPr lang="en-US" sz="1400"/>
              <a:t>be adopted for 6G Rel-20/Rel-21. </a:t>
            </a:r>
            <a:endParaRPr lang="en-US" sz="1400" dirty="0"/>
          </a:p>
          <a:p>
            <a:r>
              <a:rPr lang="en-US" sz="1400" dirty="0"/>
              <a:t>SA2#171, moderator summarizes companies input, </a:t>
            </a:r>
            <a:r>
              <a:rPr lang="en-US" sz="1400" b="1" dirty="0"/>
              <a:t>holds drafting session</a:t>
            </a:r>
            <a:r>
              <a:rPr lang="en-US" sz="1400" dirty="0"/>
              <a:t> and drives the discussion to strive for consensus during SA2#171 work planning session and SA2#171 endorses the plan.</a:t>
            </a:r>
          </a:p>
          <a:p>
            <a:r>
              <a:rPr lang="en-US" sz="1400" dirty="0"/>
              <a:t>SA2#172, moderator also writes a P-CR to document this in the TR annex and we use this as the basis for the 6G day-1 study phase. 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0B358B-E0FC-81B5-766C-B18B73FE1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9647" y="15082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S2-2507053</a:t>
            </a: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7F7D9CA5-3C8B-C87B-757F-02EFED3EDD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978" y="38763"/>
            <a:ext cx="31353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b="1" dirty="0"/>
              <a:t>SA WG2 Meeting #170</a:t>
            </a:r>
          </a:p>
          <a:p>
            <a:r>
              <a:rPr lang="en-GB" altLang="en-US" b="1" dirty="0"/>
              <a:t>25-29 August 2025</a:t>
            </a:r>
            <a:r>
              <a:rPr lang="en-GB" altLang="en-US" b="1"/>
              <a:t>, Goteborg, SE</a:t>
            </a:r>
            <a:endParaRPr lang="en-US" altLang="en-US" b="1" dirty="0"/>
          </a:p>
        </p:txBody>
      </p:sp>
    </p:spTree>
    <p:extLst>
      <p:ext uri="{BB962C8B-B14F-4D97-AF65-F5344CB8AC3E}">
        <p14:creationId xmlns:p14="http://schemas.microsoft.com/office/powerpoint/2010/main" val="1998866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6BDFF-CEF8-907E-311E-F8DF4F087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BC7A88-BD9A-35A8-CD72-587809EBB4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5G features to adopted for 6G day-1 needs to be determined during Q3/Q4:</a:t>
            </a:r>
          </a:p>
          <a:p>
            <a:pPr lvl="1"/>
            <a:r>
              <a:rPr lang="en-US" sz="1600" dirty="0"/>
              <a:t>Agree on a process for adopting 5G features for 6G day-1. </a:t>
            </a:r>
          </a:p>
          <a:p>
            <a:pPr lvl="1"/>
            <a:r>
              <a:rPr lang="en-US" sz="1600" dirty="0"/>
              <a:t>Assign a moderator to drive consensus by Q4, 2025.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464803-74B5-C2BC-D2A1-8D64E1DA7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1049" y="83344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S2-2507053</a:t>
            </a: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E37B283E-C5CE-1247-7B5A-A88056898E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639" y="83344"/>
            <a:ext cx="31353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b="1" dirty="0"/>
              <a:t>SA WG2 Meeting #170</a:t>
            </a:r>
          </a:p>
          <a:p>
            <a:r>
              <a:rPr lang="en-GB" altLang="en-US" b="1" dirty="0"/>
              <a:t>25-29 August 2025</a:t>
            </a:r>
            <a:r>
              <a:rPr lang="en-GB" altLang="en-US" b="1"/>
              <a:t>, Goteborg, SE</a:t>
            </a:r>
            <a:endParaRPr lang="en-US" altLang="en-US" b="1" dirty="0"/>
          </a:p>
        </p:txBody>
      </p:sp>
    </p:spTree>
    <p:extLst>
      <p:ext uri="{BB962C8B-B14F-4D97-AF65-F5344CB8AC3E}">
        <p14:creationId xmlns:p14="http://schemas.microsoft.com/office/powerpoint/2010/main" val="3763957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AD6DBBF-5E22-4831-A273-591F206CFFE1}">
  <ds:schemaRefs>
    <ds:schemaRef ds:uri="http://purl.org/dc/dcmitype/"/>
    <ds:schemaRef ds:uri="http://purl.org/dc/terms/"/>
    <ds:schemaRef ds:uri="199dcaf0-96ce-4e65-9ae8-79a6ae4aa63e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2ca8e41a-b3d0-462f-857c-48a93d48cc9b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35373</TotalTime>
  <Words>316</Words>
  <Application>Microsoft Macintosh PowerPoint</Application>
  <PresentationFormat>On-screen Show (16:9)</PresentationFormat>
  <Paragraphs>26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Office Theme</vt:lpstr>
      <vt:lpstr>Custom Design</vt:lpstr>
      <vt:lpstr>PowerPoint Presentation</vt:lpstr>
      <vt:lpstr>Process for adopting 5G features for 6G Rel-20/Rel-21</vt:lpstr>
      <vt:lpstr>Proposed next steps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Devaki Chandramouli (Nokia)</cp:lastModifiedBy>
  <cp:revision>1900</cp:revision>
  <cp:lastPrinted>2017-02-24T12:37:51Z</cp:lastPrinted>
  <dcterms:created xsi:type="dcterms:W3CDTF">2008-08-30T09:32:10Z</dcterms:created>
  <dcterms:modified xsi:type="dcterms:W3CDTF">2025-08-15T18:25:21Z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